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2E2C"/>
    <a:srgbClr val="FF7F00"/>
    <a:srgbClr val="EEF2F5"/>
    <a:srgbClr val="F1F5F9"/>
    <a:srgbClr val="EDF1F4"/>
    <a:srgbClr val="E9EDF2"/>
    <a:srgbClr val="297FDD"/>
    <a:srgbClr val="EFF3F6"/>
    <a:srgbClr val="00007F"/>
    <a:srgbClr val="BCCC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4660"/>
  </p:normalViewPr>
  <p:slideViewPr>
    <p:cSldViewPr snapToGrid="0">
      <p:cViewPr varScale="1">
        <p:scale>
          <a:sx n="69" d="100"/>
          <a:sy n="69" d="100"/>
        </p:scale>
        <p:origin x="16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D8D98-9576-4D9B-B481-20F703FEA07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05377-5076-4B94-B535-9BA1EA39F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65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72AD9-369B-A3C3-E076-781CE12FB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9E6B8A-E9AC-7D05-EA19-9390624F6F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F25C73-6691-A188-0C68-4F6D2230A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Harrington, Magento, ADLaM Display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3CE66-0899-419C-A2CF-458C1AF50E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05377-5076-4B94-B535-9BA1EA39F3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8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8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1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6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78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1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1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2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7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500533-41C3-415B-8D04-3F4F0E43425D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808BDA-C59B-43DB-A519-A141E1E2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6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AED4D-9D93-0CFA-E960-A4984C70F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lego invitation with lego figures&#10;&#10;AI-generated content may be incorrect.">
            <a:extLst>
              <a:ext uri="{FF2B5EF4-FFF2-40B4-BE49-F238E27FC236}">
                <a16:creationId xmlns:a16="http://schemas.microsoft.com/office/drawing/2014/main" id="{A3C4A8BA-CCB2-AFA1-1B3A-AA9B1BDB4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383" y="685800"/>
            <a:ext cx="4572000" cy="6400800"/>
          </a:xfrm>
          <a:prstGeom prst="rect">
            <a:avLst/>
          </a:prstGeom>
        </p:spPr>
      </p:pic>
      <p:pic>
        <p:nvPicPr>
          <p:cNvPr id="4" name="Picture 3" descr="A colorful lego invitation with lego figures&#10;&#10;AI-generated content may be incorrect.">
            <a:extLst>
              <a:ext uri="{FF2B5EF4-FFF2-40B4-BE49-F238E27FC236}">
                <a16:creationId xmlns:a16="http://schemas.microsoft.com/office/drawing/2014/main" id="{A37603B8-011B-37E5-A41E-330B9D4D12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17" y="685800"/>
            <a:ext cx="4572000" cy="6400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82E690-1E13-0438-7574-E27F3B972DE4}"/>
              </a:ext>
            </a:extLst>
          </p:cNvPr>
          <p:cNvSpPr txBox="1"/>
          <p:nvPr/>
        </p:nvSpPr>
        <p:spPr>
          <a:xfrm>
            <a:off x="6967016" y="3470701"/>
            <a:ext cx="1072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THISDAY</a:t>
            </a:r>
          </a:p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MONTH</a:t>
            </a:r>
          </a:p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XXTH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BD908-0629-54CB-84D7-E047C386712A}"/>
              </a:ext>
            </a:extLst>
          </p:cNvPr>
          <p:cNvSpPr txBox="1"/>
          <p:nvPr/>
        </p:nvSpPr>
        <p:spPr>
          <a:xfrm>
            <a:off x="6640004" y="4465262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7F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TIME AM – TIME PM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80A785-07C9-4DD1-5F94-B3AB270C7208}"/>
              </a:ext>
            </a:extLst>
          </p:cNvPr>
          <p:cNvSpPr txBox="1"/>
          <p:nvPr/>
        </p:nvSpPr>
        <p:spPr>
          <a:xfrm>
            <a:off x="6874789" y="5866918"/>
            <a:ext cx="15295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123-456-7890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9C333D-F9E0-778E-7C35-C1CDA685B8AE}"/>
              </a:ext>
            </a:extLst>
          </p:cNvPr>
          <p:cNvSpPr txBox="1"/>
          <p:nvPr/>
        </p:nvSpPr>
        <p:spPr>
          <a:xfrm>
            <a:off x="1926527" y="3465563"/>
            <a:ext cx="1072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THISDAY</a:t>
            </a:r>
          </a:p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MONTH</a:t>
            </a:r>
          </a:p>
          <a:p>
            <a:pPr algn="ctr"/>
            <a:r>
              <a:rPr lang="en-US" sz="1600" dirty="0">
                <a:solidFill>
                  <a:srgbClr val="E42E2C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XXTH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788CE7-5D09-418A-F943-6ED72FEE046E}"/>
              </a:ext>
            </a:extLst>
          </p:cNvPr>
          <p:cNvSpPr txBox="1"/>
          <p:nvPr/>
        </p:nvSpPr>
        <p:spPr>
          <a:xfrm>
            <a:off x="1599515" y="4460124"/>
            <a:ext cx="1726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7F0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TIME AM – TIME PM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6B95EA-CF9D-7CFC-AD89-C7B98C226DE3}"/>
              </a:ext>
            </a:extLst>
          </p:cNvPr>
          <p:cNvSpPr txBox="1"/>
          <p:nvPr/>
        </p:nvSpPr>
        <p:spPr>
          <a:xfrm>
            <a:off x="1834300" y="5861780"/>
            <a:ext cx="15295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123-456-7890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C996A-3A91-27A9-4FC6-E326E7F6418C}"/>
              </a:ext>
            </a:extLst>
          </p:cNvPr>
          <p:cNvSpPr txBox="1"/>
          <p:nvPr/>
        </p:nvSpPr>
        <p:spPr>
          <a:xfrm>
            <a:off x="6640002" y="1827190"/>
            <a:ext cx="1572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---NAME---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73B317-8307-C721-2E2F-97578A43D4A4}"/>
              </a:ext>
            </a:extLst>
          </p:cNvPr>
          <p:cNvSpPr txBox="1"/>
          <p:nvPr/>
        </p:nvSpPr>
        <p:spPr>
          <a:xfrm>
            <a:off x="7035141" y="2558796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E67E3D-D5CB-59B3-A35F-6FA9840D9053}"/>
              </a:ext>
            </a:extLst>
          </p:cNvPr>
          <p:cNvSpPr txBox="1"/>
          <p:nvPr/>
        </p:nvSpPr>
        <p:spPr>
          <a:xfrm>
            <a:off x="1678708" y="1827190"/>
            <a:ext cx="1572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---NAME---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E69B80-F376-D15A-B221-9BFE945198FF}"/>
              </a:ext>
            </a:extLst>
          </p:cNvPr>
          <p:cNvSpPr txBox="1"/>
          <p:nvPr/>
        </p:nvSpPr>
        <p:spPr>
          <a:xfrm>
            <a:off x="2073847" y="2558796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AGE</a:t>
            </a:r>
          </a:p>
        </p:txBody>
      </p:sp>
    </p:spTree>
    <p:extLst>
      <p:ext uri="{BB962C8B-B14F-4D97-AF65-F5344CB8AC3E}">
        <p14:creationId xmlns:p14="http://schemas.microsoft.com/office/powerpoint/2010/main" val="2413912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33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Office Theme</vt:lpstr>
      <vt:lpstr>PowerPoint Presentation</vt:lpstr>
    </vt:vector>
  </TitlesOfParts>
  <Company>Ralliant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Ostrowski, Dennis</dc:creator>
  <cp:lastModifiedBy>Lori Friedl</cp:lastModifiedBy>
  <cp:revision>4</cp:revision>
  <dcterms:created xsi:type="dcterms:W3CDTF">2026-01-09T00:19:59Z</dcterms:created>
  <dcterms:modified xsi:type="dcterms:W3CDTF">2026-01-19T14:49:32Z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dc0b0e-a32e-4bdd-9c43-bcb4549492fc_Enabled">
    <vt:lpwstr>true</vt:lpwstr>
  </property>
  <property fmtid="{D5CDD505-2E9C-101B-9397-08002B2CF9AE}" pid="3" name="MSIP_Label_bedc0b0e-a32e-4bdd-9c43-bcb4549492fc_SetDate">
    <vt:lpwstr>2026-01-09T00:32:20Z</vt:lpwstr>
  </property>
  <property fmtid="{D5CDD505-2E9C-101B-9397-08002B2CF9AE}" pid="4" name="MSIP_Label_bedc0b0e-a32e-4bdd-9c43-bcb4549492fc_Method">
    <vt:lpwstr>Standard</vt:lpwstr>
  </property>
  <property fmtid="{D5CDD505-2E9C-101B-9397-08002B2CF9AE}" pid="5" name="MSIP_Label_bedc0b0e-a32e-4bdd-9c43-bcb4549492fc_Name">
    <vt:lpwstr>RAL-Public</vt:lpwstr>
  </property>
  <property fmtid="{D5CDD505-2E9C-101B-9397-08002B2CF9AE}" pid="6" name="MSIP_Label_bedc0b0e-a32e-4bdd-9c43-bcb4549492fc_SiteId">
    <vt:lpwstr>523cf7c2-a9b1-496c-b186-811193b6880f</vt:lpwstr>
  </property>
  <property fmtid="{D5CDD505-2E9C-101B-9397-08002B2CF9AE}" pid="7" name="MSIP_Label_bedc0b0e-a32e-4bdd-9c43-bcb4549492fc_ActionId">
    <vt:lpwstr>7b6cf8c4-5afa-4736-9e0b-9fb1c55978c0</vt:lpwstr>
  </property>
  <property fmtid="{D5CDD505-2E9C-101B-9397-08002B2CF9AE}" pid="8" name="MSIP_Label_bedc0b0e-a32e-4bdd-9c43-bcb4549492fc_ContentBits">
    <vt:lpwstr>0</vt:lpwstr>
  </property>
  <property fmtid="{D5CDD505-2E9C-101B-9397-08002B2CF9AE}" pid="9" name="MSIP_Label_bedc0b0e-a32e-4bdd-9c43-bcb4549492fc_Tag">
    <vt:lpwstr>10, 3, 0, 1</vt:lpwstr>
  </property>
</Properties>
</file>