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>
        <p:scale>
          <a:sx n="60" d="100"/>
          <a:sy n="60" d="100"/>
        </p:scale>
        <p:origin x="18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3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8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3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8683-0FFF-44FA-BE71-E5A474AECE48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A105E-AC56-4432-97CF-9057C489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, square&#10;&#10;Description automatically generated">
            <a:extLst>
              <a:ext uri="{FF2B5EF4-FFF2-40B4-BE49-F238E27FC236}">
                <a16:creationId xmlns:a16="http://schemas.microsoft.com/office/drawing/2014/main" id="{5D695D32-0FCF-4092-A819-A98A4D90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62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41654F40-D606-4BBA-80AC-47CC29D6C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84" b="73898" l="10000" r="90000"/>
                    </a14:imgEffect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95" b="21813"/>
          <a:stretch/>
        </p:blipFill>
        <p:spPr>
          <a:xfrm>
            <a:off x="5505606" y="4108592"/>
            <a:ext cx="2020974" cy="866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53BB7A-707E-4562-9488-F20DB1AB1A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0D2D6"/>
              </a:clrFrom>
              <a:clrTo>
                <a:srgbClr val="D0D2D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4545" y1="38745" x2="24545" y2="38745"/>
                      </a14:backgroundRemoval>
                    </a14:imgEffect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665">
            <a:off x="5578365" y="2963994"/>
            <a:ext cx="1875456" cy="1540147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9F71D1FF-A9FC-457A-8CFE-1173F7DB39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6528" l="8876" r="89941">
                        <a14:foregroundMark x1="8876" y1="94792" x2="8876" y2="94792"/>
                        <a14:foregroundMark x1="76529" y1="96528" x2="76529" y2="96528"/>
                        <a14:foregroundMark x1="51874" y1="76389" x2="51874" y2="76389"/>
                        <a14:foregroundMark x1="51282" y1="79861" x2="50690" y2="85764"/>
                        <a14:foregroundMark x1="58383" y1="73438" x2="58383" y2="85069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14612"/>
          <a:stretch/>
        </p:blipFill>
        <p:spPr>
          <a:xfrm rot="20425204">
            <a:off x="323647" y="2761055"/>
            <a:ext cx="1835883" cy="2115581"/>
          </a:xfrm>
          <a:prstGeom prst="rect">
            <a:avLst/>
          </a:prstGeom>
        </p:spPr>
      </p:pic>
      <p:pic>
        <p:nvPicPr>
          <p:cNvPr id="28" name="Picture 27" descr="A picture containing text, indoor, stacked, several&#10;&#10;Description automatically generated">
            <a:extLst>
              <a:ext uri="{FF2B5EF4-FFF2-40B4-BE49-F238E27FC236}">
                <a16:creationId xmlns:a16="http://schemas.microsoft.com/office/drawing/2014/main" id="{7A48B9B4-E047-4FB5-ADF6-80288C6994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8" b="96894" l="1495" r="89946">
                        <a14:foregroundMark x1="14266" y1="73913" x2="8832" y2="86335"/>
                        <a14:foregroundMark x1="72147" y1="94099" x2="1495" y2="93012"/>
                        <a14:foregroundMark x1="1495" y1="93012" x2="1495" y2="93012"/>
                        <a14:foregroundMark x1="59375" y1="96894" x2="35326" y2="96273"/>
                        <a14:backgroundMark x1="68071" y1="6211" x2="80299" y2="95652"/>
                        <a14:backgroundMark x1="76087" y1="20807" x2="79212" y2="31522"/>
                        <a14:backgroundMark x1="79212" y1="31522" x2="74864" y2="55280"/>
                        <a14:backgroundMark x1="74864" y1="55280" x2="79212" y2="66304"/>
                        <a14:backgroundMark x1="79212" y1="66304" x2="74864" y2="87733"/>
                        <a14:backgroundMark x1="74864" y1="87733" x2="84239" y2="93944"/>
                        <a14:backgroundMark x1="75272" y1="95497" x2="84918" y2="96429"/>
                        <a14:backgroundMark x1="84918" y1="96429" x2="86277" y2="95807"/>
                        <a14:backgroundMark x1="60598" y1="69099" x2="32337" y2="67702"/>
                        <a14:backgroundMark x1="32337" y1="67702" x2="23505" y2="64752"/>
                        <a14:backgroundMark x1="23505" y1="64752" x2="21196" y2="53416"/>
                        <a14:backgroundMark x1="21196" y1="53416" x2="25815" y2="33075"/>
                        <a14:backgroundMark x1="25815" y1="33075" x2="32609" y2="24534"/>
                        <a14:backgroundMark x1="32609" y1="24534" x2="42255" y2="21118"/>
                        <a14:backgroundMark x1="42255" y1="21118" x2="52310" y2="23602"/>
                        <a14:backgroundMark x1="52310" y1="23602" x2="59239" y2="32453"/>
                        <a14:backgroundMark x1="59239" y1="32453" x2="63043" y2="41925"/>
                        <a14:backgroundMark x1="63043" y1="41925" x2="59239" y2="68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34"/>
          <a:stretch/>
        </p:blipFill>
        <p:spPr>
          <a:xfrm>
            <a:off x="2164137" y="3625230"/>
            <a:ext cx="1172186" cy="405815"/>
          </a:xfrm>
          <a:prstGeom prst="rect">
            <a:avLst/>
          </a:prstGeom>
        </p:spPr>
      </p:pic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87990C18-2CFB-4D28-AC83-F6B2CF2F2E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4" b="97305" l="2582" r="96603">
                        <a14:foregroundMark x1="6386" y1="78437" x2="6386" y2="78437"/>
                        <a14:foregroundMark x1="2853" y1="67116" x2="2853" y2="67116"/>
                        <a14:foregroundMark x1="25815" y1="86523" x2="25815" y2="86523"/>
                        <a14:foregroundMark x1="36277" y1="91105" x2="36277" y2="91105"/>
                        <a14:foregroundMark x1="32201" y1="97305" x2="32201" y2="97305"/>
                        <a14:foregroundMark x1="91440" y1="82480" x2="91440" y2="82480"/>
                        <a14:foregroundMark x1="96603" y1="91644" x2="96603" y2="91644"/>
                        <a14:backgroundMark x1="21739" y1="24259" x2="21739" y2="2425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4" y="3143250"/>
            <a:ext cx="4367588" cy="188595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4B6C94C-41A0-41BA-B04E-45212B1BF3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38"/>
          <a:stretch/>
        </p:blipFill>
        <p:spPr>
          <a:xfrm>
            <a:off x="4726052" y="3668074"/>
            <a:ext cx="928118" cy="854103"/>
          </a:xfrm>
          <a:prstGeom prst="rect">
            <a:avLst/>
          </a:prstGeom>
        </p:spPr>
      </p:pic>
      <p:pic>
        <p:nvPicPr>
          <p:cNvPr id="18" name="Picture 17" descr="A picture containing mirror, tableware&#10;&#10;Description automatically generated">
            <a:extLst>
              <a:ext uri="{FF2B5EF4-FFF2-40B4-BE49-F238E27FC236}">
                <a16:creationId xmlns:a16="http://schemas.microsoft.com/office/drawing/2014/main" id="{1C238BBA-5661-425F-B7B9-EAC3B77DF2D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2361" r="96781">
                        <a14:foregroundMark x1="6009" y1="71389" x2="6009" y2="71389"/>
                        <a14:foregroundMark x1="2790" y1="77222" x2="2790" y2="77222"/>
                        <a14:foregroundMark x1="93562" y1="13889" x2="93562" y2="13889"/>
                        <a14:foregroundMark x1="3648" y1="74444" x2="3648" y2="74444"/>
                        <a14:foregroundMark x1="4721" y1="80833" x2="4721" y2="80833"/>
                        <a14:foregroundMark x1="2575" y1="73889" x2="2575" y2="73889"/>
                        <a14:foregroundMark x1="3648" y1="75833" x2="3648" y2="75833"/>
                        <a14:foregroundMark x1="16309" y1="89722" x2="16309" y2="89722"/>
                        <a14:foregroundMark x1="96781" y1="12778" x2="96781" y2="12778"/>
                        <a14:foregroundMark x1="93133" y1="10000" x2="93133" y2="10000"/>
                        <a14:foregroundMark x1="3004" y1="69722" x2="3004" y2="70833"/>
                        <a14:foregroundMark x1="36481" y1="48333" x2="36481" y2="48333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454">
            <a:off x="462389" y="3674425"/>
            <a:ext cx="1585590" cy="1224919"/>
          </a:xfrm>
          <a:prstGeom prst="rect">
            <a:avLst/>
          </a:prstGeom>
        </p:spPr>
      </p:pic>
      <p:pic>
        <p:nvPicPr>
          <p:cNvPr id="20" name="Picture 19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D17D5D85-A2C8-474C-8D9C-F53C6FC9CC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9462" r="91000">
                        <a14:foregroundMark x1="10385" y1="48000" x2="9538" y2="48846"/>
                        <a14:foregroundMark x1="9538" y1="48385" x2="9538" y2="48385"/>
                        <a14:foregroundMark x1="91000" y1="50615" x2="91000" y2="50615"/>
                        <a14:backgroundMark x1="22462" y1="41692" x2="22462" y2="41692"/>
                        <a14:backgroundMark x1="23231" y1="43692" x2="23231" y2="43692"/>
                        <a14:backgroundMark x1="39154" y1="50000" x2="39154" y2="50000"/>
                        <a14:backgroundMark x1="39846" y1="47769" x2="39846" y2="47769"/>
                        <a14:backgroundMark x1="31385" y1="52000" x2="31385" y2="52000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1" t="35322" r="5645" b="38705"/>
          <a:stretch/>
        </p:blipFill>
        <p:spPr>
          <a:xfrm rot="12074525">
            <a:off x="321265" y="3991957"/>
            <a:ext cx="1867838" cy="547165"/>
          </a:xfrm>
          <a:prstGeom prst="rect">
            <a:avLst/>
          </a:prstGeom>
        </p:spPr>
      </p:pic>
      <p:pic>
        <p:nvPicPr>
          <p:cNvPr id="30" name="Picture 29" descr="A picture containing text, indoor, stacked, several&#10;&#10;Description automatically generated">
            <a:extLst>
              <a:ext uri="{FF2B5EF4-FFF2-40B4-BE49-F238E27FC236}">
                <a16:creationId xmlns:a16="http://schemas.microsoft.com/office/drawing/2014/main" id="{BA9BB406-FF8C-4B95-82FF-59C252EAC95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61" b="97205" l="9783" r="97554">
                        <a14:foregroundMark x1="71603" y1="6832" x2="69022" y2="3571"/>
                        <a14:foregroundMark x1="84647" y1="14286" x2="82745" y2="18168"/>
                        <a14:foregroundMark x1="88451" y1="33075" x2="95109" y2="93012"/>
                        <a14:foregroundMark x1="95109" y1="93012" x2="89538" y2="83230"/>
                        <a14:foregroundMark x1="89538" y1="83230" x2="88995" y2="71894"/>
                        <a14:foregroundMark x1="97690" y1="94410" x2="89538" y2="96429"/>
                        <a14:foregroundMark x1="85462" y1="96584" x2="77174" y2="97205"/>
                        <a14:backgroundMark x1="70245" y1="72826" x2="71603" y2="85093"/>
                        <a14:backgroundMark x1="71603" y1="85093" x2="67663" y2="95807"/>
                        <a14:backgroundMark x1="67663" y1="95807" x2="45788" y2="94565"/>
                        <a14:backgroundMark x1="45788" y1="94565" x2="25000" y2="97050"/>
                        <a14:backgroundMark x1="25000" y1="97050" x2="14946" y2="96273"/>
                        <a14:backgroundMark x1="14946" y1="96273" x2="11141" y2="84161"/>
                        <a14:backgroundMark x1="11141" y1="84161" x2="17935" y2="74224"/>
                        <a14:backgroundMark x1="17935" y1="74224" x2="29348" y2="73602"/>
                        <a14:backgroundMark x1="29348" y1="73602" x2="40489" y2="77019"/>
                        <a14:backgroundMark x1="40489" y1="77019" x2="63315" y2="73447"/>
                        <a14:backgroundMark x1="63315" y1="73447" x2="69837" y2="73447"/>
                        <a14:backgroundMark x1="59918" y1="67236" x2="36957" y2="71273"/>
                        <a14:backgroundMark x1="36957" y1="71273" x2="25272" y2="66460"/>
                        <a14:backgroundMark x1="25272" y1="66460" x2="19837" y2="56211"/>
                        <a14:backgroundMark x1="19837" y1="56211" x2="19158" y2="41770"/>
                        <a14:backgroundMark x1="19158" y1="41770" x2="22147" y2="29348"/>
                        <a14:backgroundMark x1="22147" y1="29348" x2="31929" y2="22981"/>
                        <a14:backgroundMark x1="31929" y1="22981" x2="55842" y2="18944"/>
                        <a14:backgroundMark x1="55842" y1="18944" x2="63043" y2="29193"/>
                        <a14:backgroundMark x1="63043" y1="29193" x2="65353" y2="41925"/>
                        <a14:backgroundMark x1="65353" y1="41925" x2="58696" y2="64752"/>
                        <a14:backgroundMark x1="58696" y1="64752" x2="55571" y2="68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35"/>
          <a:stretch/>
        </p:blipFill>
        <p:spPr>
          <a:xfrm rot="5891716">
            <a:off x="2314726" y="3105089"/>
            <a:ext cx="457959" cy="9687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14C615-8813-44DD-8AEA-AC96F0963F62}"/>
              </a:ext>
            </a:extLst>
          </p:cNvPr>
          <p:cNvSpPr txBox="1"/>
          <p:nvPr/>
        </p:nvSpPr>
        <p:spPr>
          <a:xfrm>
            <a:off x="783427" y="1036370"/>
            <a:ext cx="627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You’re invited to :____________________________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2B2259-1981-404C-800F-9D6EEF4B2DBC}"/>
              </a:ext>
            </a:extLst>
          </p:cNvPr>
          <p:cNvSpPr txBox="1"/>
          <p:nvPr/>
        </p:nvSpPr>
        <p:spPr>
          <a:xfrm>
            <a:off x="1017976" y="1634964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Date :_____________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5C1443-D26F-44B9-8503-0B2F02D24BA7}"/>
              </a:ext>
            </a:extLst>
          </p:cNvPr>
          <p:cNvSpPr txBox="1"/>
          <p:nvPr/>
        </p:nvSpPr>
        <p:spPr>
          <a:xfrm>
            <a:off x="3920664" y="1634964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Time :_____________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0A0A3-B884-45E0-B029-AC072527565E}"/>
              </a:ext>
            </a:extLst>
          </p:cNvPr>
          <p:cNvSpPr txBox="1"/>
          <p:nvPr/>
        </p:nvSpPr>
        <p:spPr>
          <a:xfrm>
            <a:off x="765793" y="2212810"/>
            <a:ext cx="630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Place:  Lindenhurst Park District  2200 E. Grass Lake Rd.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DAB5D8-06EE-417B-9D60-DF0416820470}"/>
              </a:ext>
            </a:extLst>
          </p:cNvPr>
          <p:cNvSpPr txBox="1"/>
          <p:nvPr/>
        </p:nvSpPr>
        <p:spPr>
          <a:xfrm>
            <a:off x="1773151" y="2795100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RSVP :_____________________</a:t>
            </a:r>
          </a:p>
        </p:txBody>
      </p:sp>
      <p:pic>
        <p:nvPicPr>
          <p:cNvPr id="51" name="Picture 50" descr="Shape, rectangle, square&#10;&#10;Description automatically generated">
            <a:extLst>
              <a:ext uri="{FF2B5EF4-FFF2-40B4-BE49-F238E27FC236}">
                <a16:creationId xmlns:a16="http://schemas.microsoft.com/office/drawing/2014/main" id="{3B8B9742-8B93-44E0-A76E-63D07525F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6741"/>
            <a:ext cx="7772400" cy="5062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 descr="A picture containing tableware, plate, dishware&#10;&#10;Description automatically generated">
            <a:extLst>
              <a:ext uri="{FF2B5EF4-FFF2-40B4-BE49-F238E27FC236}">
                <a16:creationId xmlns:a16="http://schemas.microsoft.com/office/drawing/2014/main" id="{C6BE49B0-F315-4954-9C3E-1008263C82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84" b="73898" l="10000" r="90000"/>
                    </a14:imgEffect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95" b="21813"/>
          <a:stretch/>
        </p:blipFill>
        <p:spPr>
          <a:xfrm>
            <a:off x="5505606" y="9205333"/>
            <a:ext cx="2020974" cy="8668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32AE040-49C1-4FE1-BE83-F488197EC2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0D2D6"/>
              </a:clrFrom>
              <a:clrTo>
                <a:srgbClr val="D0D2D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4545" y1="38745" x2="24545" y2="38745"/>
                      </a14:backgroundRemoval>
                    </a14:imgEffect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665">
            <a:off x="5578365" y="8060735"/>
            <a:ext cx="1875456" cy="1540147"/>
          </a:xfrm>
          <a:prstGeom prst="rect">
            <a:avLst/>
          </a:prstGeom>
        </p:spPr>
      </p:pic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id="{6400B8B0-A8E0-4793-ABBB-05DE836BED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96528" l="8876" r="89941">
                        <a14:foregroundMark x1="8876" y1="94792" x2="8876" y2="94792"/>
                        <a14:foregroundMark x1="76529" y1="96528" x2="76529" y2="96528"/>
                        <a14:foregroundMark x1="51874" y1="76389" x2="51874" y2="76389"/>
                        <a14:foregroundMark x1="51282" y1="79861" x2="50690" y2="85764"/>
                        <a14:foregroundMark x1="58383" y1="73438" x2="58383" y2="85069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14612"/>
          <a:stretch/>
        </p:blipFill>
        <p:spPr>
          <a:xfrm rot="20425204">
            <a:off x="323647" y="7857796"/>
            <a:ext cx="1835883" cy="2115581"/>
          </a:xfrm>
          <a:prstGeom prst="rect">
            <a:avLst/>
          </a:prstGeom>
        </p:spPr>
      </p:pic>
      <p:pic>
        <p:nvPicPr>
          <p:cNvPr id="55" name="Picture 54" descr="A picture containing text, indoor, stacked, several&#10;&#10;Description automatically generated">
            <a:extLst>
              <a:ext uri="{FF2B5EF4-FFF2-40B4-BE49-F238E27FC236}">
                <a16:creationId xmlns:a16="http://schemas.microsoft.com/office/drawing/2014/main" id="{387957AB-8C48-4119-82A0-F0A7D7F46E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8" b="96894" l="1495" r="89946">
                        <a14:foregroundMark x1="14266" y1="73913" x2="8832" y2="86335"/>
                        <a14:foregroundMark x1="72147" y1="94099" x2="1495" y2="93012"/>
                        <a14:foregroundMark x1="1495" y1="93012" x2="1495" y2="93012"/>
                        <a14:foregroundMark x1="59375" y1="96894" x2="35326" y2="96273"/>
                        <a14:backgroundMark x1="68071" y1="6211" x2="80299" y2="95652"/>
                        <a14:backgroundMark x1="76087" y1="20807" x2="79212" y2="31522"/>
                        <a14:backgroundMark x1="79212" y1="31522" x2="74864" y2="55280"/>
                        <a14:backgroundMark x1="74864" y1="55280" x2="79212" y2="66304"/>
                        <a14:backgroundMark x1="79212" y1="66304" x2="74864" y2="87733"/>
                        <a14:backgroundMark x1="74864" y1="87733" x2="84239" y2="93944"/>
                        <a14:backgroundMark x1="75272" y1="95497" x2="84918" y2="96429"/>
                        <a14:backgroundMark x1="84918" y1="96429" x2="86277" y2="95807"/>
                        <a14:backgroundMark x1="60598" y1="69099" x2="32337" y2="67702"/>
                        <a14:backgroundMark x1="32337" y1="67702" x2="23505" y2="64752"/>
                        <a14:backgroundMark x1="23505" y1="64752" x2="21196" y2="53416"/>
                        <a14:backgroundMark x1="21196" y1="53416" x2="25815" y2="33075"/>
                        <a14:backgroundMark x1="25815" y1="33075" x2="32609" y2="24534"/>
                        <a14:backgroundMark x1="32609" y1="24534" x2="42255" y2="21118"/>
                        <a14:backgroundMark x1="42255" y1="21118" x2="52310" y2="23602"/>
                        <a14:backgroundMark x1="52310" y1="23602" x2="59239" y2="32453"/>
                        <a14:backgroundMark x1="59239" y1="32453" x2="63043" y2="41925"/>
                        <a14:backgroundMark x1="63043" y1="41925" x2="59239" y2="68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34"/>
          <a:stretch/>
        </p:blipFill>
        <p:spPr>
          <a:xfrm>
            <a:off x="2164137" y="8721971"/>
            <a:ext cx="1172186" cy="405815"/>
          </a:xfrm>
          <a:prstGeom prst="rect">
            <a:avLst/>
          </a:prstGeom>
        </p:spPr>
      </p:pic>
      <p:pic>
        <p:nvPicPr>
          <p:cNvPr id="56" name="Picture 55" descr="Diagram, schematic&#10;&#10;Description automatically generated">
            <a:extLst>
              <a:ext uri="{FF2B5EF4-FFF2-40B4-BE49-F238E27FC236}">
                <a16:creationId xmlns:a16="http://schemas.microsoft.com/office/drawing/2014/main" id="{861CA1BB-2151-4587-AC56-A9F5D3AA5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4" b="97305" l="2582" r="96603">
                        <a14:foregroundMark x1="6386" y1="78437" x2="6386" y2="78437"/>
                        <a14:foregroundMark x1="2853" y1="67116" x2="2853" y2="67116"/>
                        <a14:foregroundMark x1="25815" y1="86523" x2="25815" y2="86523"/>
                        <a14:foregroundMark x1="36277" y1="91105" x2="36277" y2="91105"/>
                        <a14:foregroundMark x1="32201" y1="97305" x2="32201" y2="97305"/>
                        <a14:foregroundMark x1="91440" y1="82480" x2="91440" y2="82480"/>
                        <a14:foregroundMark x1="96603" y1="91644" x2="96603" y2="91644"/>
                        <a14:backgroundMark x1="21739" y1="24259" x2="21739" y2="2425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4" y="8239991"/>
            <a:ext cx="4367588" cy="1885950"/>
          </a:xfrm>
          <a:prstGeom prst="rect">
            <a:avLst/>
          </a:prstGeom>
        </p:spPr>
      </p:pic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19409777-56A7-4289-B54B-77613EB83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38"/>
          <a:stretch/>
        </p:blipFill>
        <p:spPr>
          <a:xfrm>
            <a:off x="4726052" y="8764815"/>
            <a:ext cx="928118" cy="854103"/>
          </a:xfrm>
          <a:prstGeom prst="rect">
            <a:avLst/>
          </a:prstGeom>
        </p:spPr>
      </p:pic>
      <p:pic>
        <p:nvPicPr>
          <p:cNvPr id="58" name="Picture 57" descr="A picture containing mirror, tableware&#10;&#10;Description automatically generated">
            <a:extLst>
              <a:ext uri="{FF2B5EF4-FFF2-40B4-BE49-F238E27FC236}">
                <a16:creationId xmlns:a16="http://schemas.microsoft.com/office/drawing/2014/main" id="{678CB931-F737-476E-BEC2-31B067B9D59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2361" r="96781">
                        <a14:foregroundMark x1="6009" y1="71389" x2="6009" y2="71389"/>
                        <a14:foregroundMark x1="2790" y1="77222" x2="2790" y2="77222"/>
                        <a14:foregroundMark x1="93562" y1="13889" x2="93562" y2="13889"/>
                        <a14:foregroundMark x1="3648" y1="74444" x2="3648" y2="74444"/>
                        <a14:foregroundMark x1="4721" y1="80833" x2="4721" y2="80833"/>
                        <a14:foregroundMark x1="2575" y1="73889" x2="2575" y2="73889"/>
                        <a14:foregroundMark x1="3648" y1="75833" x2="3648" y2="75833"/>
                        <a14:foregroundMark x1="16309" y1="89722" x2="16309" y2="89722"/>
                        <a14:foregroundMark x1="96781" y1="12778" x2="96781" y2="12778"/>
                        <a14:foregroundMark x1="93133" y1="10000" x2="93133" y2="10000"/>
                        <a14:foregroundMark x1="3004" y1="69722" x2="3004" y2="70833"/>
                        <a14:foregroundMark x1="36481" y1="48333" x2="36481" y2="48333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454">
            <a:off x="462389" y="8771166"/>
            <a:ext cx="1585590" cy="1224919"/>
          </a:xfrm>
          <a:prstGeom prst="rect">
            <a:avLst/>
          </a:prstGeom>
        </p:spPr>
      </p:pic>
      <p:pic>
        <p:nvPicPr>
          <p:cNvPr id="59" name="Picture 58" descr="A picture containing text, kitchenware&#10;&#10;Description automatically generated">
            <a:extLst>
              <a:ext uri="{FF2B5EF4-FFF2-40B4-BE49-F238E27FC236}">
                <a16:creationId xmlns:a16="http://schemas.microsoft.com/office/drawing/2014/main" id="{ED3BACF7-6893-47A8-AD36-D18AEBEF793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9462" r="91000">
                        <a14:foregroundMark x1="10385" y1="48000" x2="9538" y2="48846"/>
                        <a14:foregroundMark x1="9538" y1="48385" x2="9538" y2="48385"/>
                        <a14:foregroundMark x1="91000" y1="50615" x2="91000" y2="50615"/>
                        <a14:backgroundMark x1="22462" y1="41692" x2="22462" y2="41692"/>
                        <a14:backgroundMark x1="23231" y1="43692" x2="23231" y2="43692"/>
                        <a14:backgroundMark x1="39154" y1="50000" x2="39154" y2="50000"/>
                        <a14:backgroundMark x1="39846" y1="47769" x2="39846" y2="47769"/>
                        <a14:backgroundMark x1="31385" y1="52000" x2="31385" y2="52000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1" t="35322" r="5645" b="38705"/>
          <a:stretch/>
        </p:blipFill>
        <p:spPr>
          <a:xfrm rot="12074525">
            <a:off x="321265" y="9088698"/>
            <a:ext cx="1867838" cy="547165"/>
          </a:xfrm>
          <a:prstGeom prst="rect">
            <a:avLst/>
          </a:prstGeom>
        </p:spPr>
      </p:pic>
      <p:pic>
        <p:nvPicPr>
          <p:cNvPr id="60" name="Picture 59" descr="A picture containing text, indoor, stacked, several&#10;&#10;Description automatically generated">
            <a:extLst>
              <a:ext uri="{FF2B5EF4-FFF2-40B4-BE49-F238E27FC236}">
                <a16:creationId xmlns:a16="http://schemas.microsoft.com/office/drawing/2014/main" id="{5BE244E3-1C19-42E8-BECB-613C6F517EF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61" b="97205" l="9783" r="97554">
                        <a14:foregroundMark x1="71603" y1="6832" x2="69022" y2="3571"/>
                        <a14:foregroundMark x1="84647" y1="14286" x2="82745" y2="18168"/>
                        <a14:foregroundMark x1="88451" y1="33075" x2="95109" y2="93012"/>
                        <a14:foregroundMark x1="95109" y1="93012" x2="89538" y2="83230"/>
                        <a14:foregroundMark x1="89538" y1="83230" x2="88995" y2="71894"/>
                        <a14:foregroundMark x1="97690" y1="94410" x2="89538" y2="96429"/>
                        <a14:foregroundMark x1="85462" y1="96584" x2="77174" y2="97205"/>
                        <a14:backgroundMark x1="70245" y1="72826" x2="71603" y2="85093"/>
                        <a14:backgroundMark x1="71603" y1="85093" x2="67663" y2="95807"/>
                        <a14:backgroundMark x1="67663" y1="95807" x2="45788" y2="94565"/>
                        <a14:backgroundMark x1="45788" y1="94565" x2="25000" y2="97050"/>
                        <a14:backgroundMark x1="25000" y1="97050" x2="14946" y2="96273"/>
                        <a14:backgroundMark x1="14946" y1="96273" x2="11141" y2="84161"/>
                        <a14:backgroundMark x1="11141" y1="84161" x2="17935" y2="74224"/>
                        <a14:backgroundMark x1="17935" y1="74224" x2="29348" y2="73602"/>
                        <a14:backgroundMark x1="29348" y1="73602" x2="40489" y2="77019"/>
                        <a14:backgroundMark x1="40489" y1="77019" x2="63315" y2="73447"/>
                        <a14:backgroundMark x1="63315" y1="73447" x2="69837" y2="73447"/>
                        <a14:backgroundMark x1="59918" y1="67236" x2="36957" y2="71273"/>
                        <a14:backgroundMark x1="36957" y1="71273" x2="25272" y2="66460"/>
                        <a14:backgroundMark x1="25272" y1="66460" x2="19837" y2="56211"/>
                        <a14:backgroundMark x1="19837" y1="56211" x2="19158" y2="41770"/>
                        <a14:backgroundMark x1="19158" y1="41770" x2="22147" y2="29348"/>
                        <a14:backgroundMark x1="22147" y1="29348" x2="31929" y2="22981"/>
                        <a14:backgroundMark x1="31929" y1="22981" x2="55842" y2="18944"/>
                        <a14:backgroundMark x1="55842" y1="18944" x2="63043" y2="29193"/>
                        <a14:backgroundMark x1="63043" y1="29193" x2="65353" y2="41925"/>
                        <a14:backgroundMark x1="65353" y1="41925" x2="58696" y2="64752"/>
                        <a14:backgroundMark x1="58696" y1="64752" x2="55571" y2="68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35"/>
          <a:stretch/>
        </p:blipFill>
        <p:spPr>
          <a:xfrm rot="5891716">
            <a:off x="2314726" y="8201830"/>
            <a:ext cx="457959" cy="96871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ACBF390-A3EA-4558-AAF2-77D7570BC11C}"/>
              </a:ext>
            </a:extLst>
          </p:cNvPr>
          <p:cNvSpPr txBox="1"/>
          <p:nvPr/>
        </p:nvSpPr>
        <p:spPr>
          <a:xfrm>
            <a:off x="783427" y="6133111"/>
            <a:ext cx="627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You’re invited to :____________________________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AE48AE-024E-4943-98FB-31317EF1EFF0}"/>
              </a:ext>
            </a:extLst>
          </p:cNvPr>
          <p:cNvSpPr txBox="1"/>
          <p:nvPr/>
        </p:nvSpPr>
        <p:spPr>
          <a:xfrm>
            <a:off x="1017976" y="6731705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Date :_____________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8F3852A-706A-4BD0-9BCD-DBA343174D95}"/>
              </a:ext>
            </a:extLst>
          </p:cNvPr>
          <p:cNvSpPr txBox="1"/>
          <p:nvPr/>
        </p:nvSpPr>
        <p:spPr>
          <a:xfrm>
            <a:off x="3920664" y="6731705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Time :_____________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F687073-93FA-4F57-BF26-20ECAE5298CC}"/>
              </a:ext>
            </a:extLst>
          </p:cNvPr>
          <p:cNvSpPr txBox="1"/>
          <p:nvPr/>
        </p:nvSpPr>
        <p:spPr>
          <a:xfrm>
            <a:off x="765793" y="7309551"/>
            <a:ext cx="630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Place:  Lindenhurst Park District  2200 E. Grass Lake Rd.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D38EEE-6199-4426-967E-97ECE51C7167}"/>
              </a:ext>
            </a:extLst>
          </p:cNvPr>
          <p:cNvSpPr txBox="1"/>
          <p:nvPr/>
        </p:nvSpPr>
        <p:spPr>
          <a:xfrm>
            <a:off x="1773151" y="7891841"/>
            <a:ext cx="392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RSVP :_____________________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75224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44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Ostrowski, Dennis</dc:creator>
  <cp:lastModifiedBy>Ostrowski, Dennis</cp:lastModifiedBy>
  <cp:revision>14</cp:revision>
  <dcterms:created xsi:type="dcterms:W3CDTF">2021-01-15T21:35:33Z</dcterms:created>
  <dcterms:modified xsi:type="dcterms:W3CDTF">2021-01-15T23:44:17Z</dcterms:modified>
</cp:coreProperties>
</file>